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photoAlbum layout="2pic" frame="frameStyle2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D3F6AACE-5FCC-4774-AC16-71A7A92FBC9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61A7E488-BE2C-4F3F-A276-2811853551A9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AACE-5FCC-4774-AC16-71A7A92FBC9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E488-BE2C-4F3F-A276-2811853551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AACE-5FCC-4774-AC16-71A7A92FBC9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E488-BE2C-4F3F-A276-2811853551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AACE-5FCC-4774-AC16-71A7A92FBC9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E488-BE2C-4F3F-A276-2811853551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AACE-5FCC-4774-AC16-71A7A92FBC9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E488-BE2C-4F3F-A276-2811853551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AACE-5FCC-4774-AC16-71A7A92FBC9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E488-BE2C-4F3F-A276-2811853551A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AACE-5FCC-4774-AC16-71A7A92FBC9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E488-BE2C-4F3F-A276-2811853551A9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AACE-5FCC-4774-AC16-71A7A92FBC9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E488-BE2C-4F3F-A276-2811853551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AACE-5FCC-4774-AC16-71A7A92FBC9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E488-BE2C-4F3F-A276-2811853551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AACE-5FCC-4774-AC16-71A7A92FBC9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E488-BE2C-4F3F-A276-2811853551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AACE-5FCC-4774-AC16-71A7A92FBC9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7E488-BE2C-4F3F-A276-2811853551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D3F6AACE-5FCC-4774-AC16-71A7A92FBC97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1A7E488-BE2C-4F3F-A276-2811853551A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Elvis Presley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Shane Wuebben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424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vlis 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611188"/>
            <a:ext cx="4114800" cy="5635625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Picture 2" descr="Elvis 1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1371600"/>
            <a:ext cx="4114800" cy="411480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0658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lvis 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608138"/>
            <a:ext cx="4114800" cy="3641725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Picture 2" descr="Elvis 3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823913"/>
            <a:ext cx="4114800" cy="5208587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8967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lvis 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611188"/>
            <a:ext cx="4114800" cy="5635625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Picture 2" descr="Elvis 5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825500"/>
            <a:ext cx="4114800" cy="5205413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5928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lvis 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885950"/>
            <a:ext cx="4114800" cy="308610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Picture 2" descr="Elvis 7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735013"/>
            <a:ext cx="4114800" cy="5387975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7177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lvis 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884363"/>
            <a:ext cx="4114800" cy="3089275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" name="Picture 2" descr="Elvis 10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692150"/>
            <a:ext cx="4114800" cy="547370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53680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TC101790492[[fn=Sketchbook]]</Template>
  <TotalTime>38</TotalTime>
  <Words>5</Words>
  <Application>Microsoft Office PowerPoint</Application>
  <PresentationFormat>On-screen Show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Sketchbook</vt:lpstr>
      <vt:lpstr>Elvis Presley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Sioux Falls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Elvis Presley</dc:title>
  <dc:creator>Shane Wuebben</dc:creator>
  <cp:lastModifiedBy>Shane Wuebben</cp:lastModifiedBy>
  <cp:revision>1</cp:revision>
  <dcterms:created xsi:type="dcterms:W3CDTF">2011-06-21T16:53:57Z</dcterms:created>
  <dcterms:modified xsi:type="dcterms:W3CDTF">2011-06-21T17:34:06Z</dcterms:modified>
</cp:coreProperties>
</file>